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sldIdLst>
    <p:sldId id="257" r:id="rId2"/>
  </p:sldIdLst>
  <p:sldSz cx="25203150" cy="36004500"/>
  <p:notesSz cx="6797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309563" indent="147638" algn="l" rtl="0" eaLnBrk="0" fontAlgn="base" hangingPunct="0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620713" indent="293688" algn="l" rtl="0" eaLnBrk="0" fontAlgn="base" hangingPunct="0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930275" indent="441325" algn="l" rtl="0" eaLnBrk="0" fontAlgn="base" hangingPunct="0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241425" indent="1588" algn="l" rtl="0" eaLnBrk="0" fontAlgn="base" hangingPunct="0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0">
          <p15:clr>
            <a:srgbClr val="A4A3A4"/>
          </p15:clr>
        </p15:guide>
        <p15:guide id="2" pos="79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99" autoAdjust="0"/>
    <p:restoredTop sz="94660"/>
  </p:normalViewPr>
  <p:slideViewPr>
    <p:cSldViewPr>
      <p:cViewPr varScale="1">
        <p:scale>
          <a:sx n="24" d="100"/>
          <a:sy n="24" d="100"/>
        </p:scale>
        <p:origin x="4504" y="264"/>
      </p:cViewPr>
      <p:guideLst>
        <p:guide orient="horz" pos="11340"/>
        <p:guide pos="7938"/>
      </p:guideLst>
    </p:cSldViewPr>
  </p:slideViewPr>
  <p:outlineViewPr>
    <p:cViewPr>
      <p:scale>
        <a:sx n="25" d="100"/>
        <a:sy n="25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890236" y="11184734"/>
            <a:ext cx="21422678" cy="7717631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780473" y="20402550"/>
            <a:ext cx="17642205" cy="9201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472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94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2417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989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736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483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23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9780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>
            <a:extLst>
              <a:ext uri="{FF2B5EF4-FFF2-40B4-BE49-F238E27FC236}">
                <a16:creationId xmlns:a16="http://schemas.microsoft.com/office/drawing/2014/main" id="{B60040BA-D1C5-0A29-8F0D-74E2D4721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>
            <a:extLst>
              <a:ext uri="{FF2B5EF4-FFF2-40B4-BE49-F238E27FC236}">
                <a16:creationId xmlns:a16="http://schemas.microsoft.com/office/drawing/2014/main" id="{5F2A7A06-66BD-4FC9-03BE-546784A0A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>
            <a:extLst>
              <a:ext uri="{FF2B5EF4-FFF2-40B4-BE49-F238E27FC236}">
                <a16:creationId xmlns:a16="http://schemas.microsoft.com/office/drawing/2014/main" id="{8A9AD100-F249-CD5C-0B8B-A525C20E3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CDBC0-E490-8449-95DE-A0F80B343D3F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037732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>
            <a:extLst>
              <a:ext uri="{FF2B5EF4-FFF2-40B4-BE49-F238E27FC236}">
                <a16:creationId xmlns:a16="http://schemas.microsoft.com/office/drawing/2014/main" id="{7482116F-0F43-F99A-4625-390E6719A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>
            <a:extLst>
              <a:ext uri="{FF2B5EF4-FFF2-40B4-BE49-F238E27FC236}">
                <a16:creationId xmlns:a16="http://schemas.microsoft.com/office/drawing/2014/main" id="{28C79FD0-0B1E-C310-AF60-CCCD042D1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>
            <a:extLst>
              <a:ext uri="{FF2B5EF4-FFF2-40B4-BE49-F238E27FC236}">
                <a16:creationId xmlns:a16="http://schemas.microsoft.com/office/drawing/2014/main" id="{3FD015F6-F146-9DDB-9D85-5B66E568D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D1F70-234C-2741-98CF-8FD65716B722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372177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79144892" y="10601325"/>
            <a:ext cx="24559946" cy="22579488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456316" y="10601325"/>
            <a:ext cx="73268531" cy="22579488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>
            <a:extLst>
              <a:ext uri="{FF2B5EF4-FFF2-40B4-BE49-F238E27FC236}">
                <a16:creationId xmlns:a16="http://schemas.microsoft.com/office/drawing/2014/main" id="{920C6F24-F450-604C-FB7C-3672C9E69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>
            <a:extLst>
              <a:ext uri="{FF2B5EF4-FFF2-40B4-BE49-F238E27FC236}">
                <a16:creationId xmlns:a16="http://schemas.microsoft.com/office/drawing/2014/main" id="{E1021474-A11C-DCBD-0C72-993FFCCF5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>
            <a:extLst>
              <a:ext uri="{FF2B5EF4-FFF2-40B4-BE49-F238E27FC236}">
                <a16:creationId xmlns:a16="http://schemas.microsoft.com/office/drawing/2014/main" id="{0F352ED1-93CD-295A-3A57-A82C2CC76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D649D-519F-EA47-9292-AB6D129864F5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270881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>
            <a:extLst>
              <a:ext uri="{FF2B5EF4-FFF2-40B4-BE49-F238E27FC236}">
                <a16:creationId xmlns:a16="http://schemas.microsoft.com/office/drawing/2014/main" id="{A670B814-87CB-E646-E802-45E574802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>
            <a:extLst>
              <a:ext uri="{FF2B5EF4-FFF2-40B4-BE49-F238E27FC236}">
                <a16:creationId xmlns:a16="http://schemas.microsoft.com/office/drawing/2014/main" id="{32E69E6C-CD88-3A2C-DBB9-053F42469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>
            <a:extLst>
              <a:ext uri="{FF2B5EF4-FFF2-40B4-BE49-F238E27FC236}">
                <a16:creationId xmlns:a16="http://schemas.microsoft.com/office/drawing/2014/main" id="{A9C0F2AB-6CB9-2964-9B24-0A60A3021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21F11-5801-CA44-9A81-6CF89E44F062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238917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90875" y="23136239"/>
            <a:ext cx="21422678" cy="7150894"/>
          </a:xfrm>
        </p:spPr>
        <p:txBody>
          <a:bodyPr anchor="t"/>
          <a:lstStyle>
            <a:lvl1pPr algn="l">
              <a:defRPr sz="153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990875" y="15260246"/>
            <a:ext cx="21422678" cy="7875981"/>
          </a:xfrm>
        </p:spPr>
        <p:txBody>
          <a:bodyPr anchor="b"/>
          <a:lstStyle>
            <a:lvl1pPr marL="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1pPr>
            <a:lvl2pPr marL="174726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2pPr>
            <a:lvl3pPr marL="3494520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3pPr>
            <a:lvl4pPr marL="524178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4pPr>
            <a:lvl5pPr marL="698904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5pPr>
            <a:lvl6pPr marL="873630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6pPr>
            <a:lvl7pPr marL="1048356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7pPr>
            <a:lvl8pPr marL="1223082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8pPr>
            <a:lvl9pPr marL="13978084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>
            <a:extLst>
              <a:ext uri="{FF2B5EF4-FFF2-40B4-BE49-F238E27FC236}">
                <a16:creationId xmlns:a16="http://schemas.microsoft.com/office/drawing/2014/main" id="{E3593B96-E4E3-44BA-F23B-8F9CFCBAC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>
            <a:extLst>
              <a:ext uri="{FF2B5EF4-FFF2-40B4-BE49-F238E27FC236}">
                <a16:creationId xmlns:a16="http://schemas.microsoft.com/office/drawing/2014/main" id="{5AE7EC1B-D899-3843-25F7-A20AF64DB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>
            <a:extLst>
              <a:ext uri="{FF2B5EF4-FFF2-40B4-BE49-F238E27FC236}">
                <a16:creationId xmlns:a16="http://schemas.microsoft.com/office/drawing/2014/main" id="{43E66C33-9894-02AC-5437-930617B12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C332F-6EBF-1A43-BE76-35815EC0917B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724960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5456309" y="61749387"/>
            <a:ext cx="48914237" cy="174646826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4790599" y="61749387"/>
            <a:ext cx="48914240" cy="174646826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3 Veri Yer Tutucusu">
            <a:extLst>
              <a:ext uri="{FF2B5EF4-FFF2-40B4-BE49-F238E27FC236}">
                <a16:creationId xmlns:a16="http://schemas.microsoft.com/office/drawing/2014/main" id="{D9228246-C217-7F4A-7EF9-F22601785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4 Altbilgi Yer Tutucusu">
            <a:extLst>
              <a:ext uri="{FF2B5EF4-FFF2-40B4-BE49-F238E27FC236}">
                <a16:creationId xmlns:a16="http://schemas.microsoft.com/office/drawing/2014/main" id="{8AF4A766-9610-2105-C560-00C0B0A0A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>
            <a:extLst>
              <a:ext uri="{FF2B5EF4-FFF2-40B4-BE49-F238E27FC236}">
                <a16:creationId xmlns:a16="http://schemas.microsoft.com/office/drawing/2014/main" id="{D4530982-C4A4-4DEB-B8EE-625329060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065C2-FC5D-B844-ACC8-CBE748703997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758463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60158" y="1441849"/>
            <a:ext cx="22682835" cy="600075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60158" y="8059343"/>
            <a:ext cx="11135768" cy="3358751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7260" indent="0">
              <a:buNone/>
              <a:defRPr sz="7700" b="1"/>
            </a:lvl2pPr>
            <a:lvl3pPr marL="3494520" indent="0">
              <a:buNone/>
              <a:defRPr sz="6900" b="1"/>
            </a:lvl3pPr>
            <a:lvl4pPr marL="5241780" indent="0">
              <a:buNone/>
              <a:defRPr sz="6100" b="1"/>
            </a:lvl4pPr>
            <a:lvl5pPr marL="6989040" indent="0">
              <a:buNone/>
              <a:defRPr sz="6100" b="1"/>
            </a:lvl5pPr>
            <a:lvl6pPr marL="8736300" indent="0">
              <a:buNone/>
              <a:defRPr sz="6100" b="1"/>
            </a:lvl6pPr>
            <a:lvl7pPr marL="10483560" indent="0">
              <a:buNone/>
              <a:defRPr sz="6100" b="1"/>
            </a:lvl7pPr>
            <a:lvl8pPr marL="12230820" indent="0">
              <a:buNone/>
              <a:defRPr sz="6100" b="1"/>
            </a:lvl8pPr>
            <a:lvl9pPr marL="13978084" indent="0">
              <a:buNone/>
              <a:defRPr sz="61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1260158" y="11418094"/>
            <a:ext cx="11135768" cy="20744262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12802854" y="8059343"/>
            <a:ext cx="11140142" cy="3358751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7260" indent="0">
              <a:buNone/>
              <a:defRPr sz="7700" b="1"/>
            </a:lvl2pPr>
            <a:lvl3pPr marL="3494520" indent="0">
              <a:buNone/>
              <a:defRPr sz="6900" b="1"/>
            </a:lvl3pPr>
            <a:lvl4pPr marL="5241780" indent="0">
              <a:buNone/>
              <a:defRPr sz="6100" b="1"/>
            </a:lvl4pPr>
            <a:lvl5pPr marL="6989040" indent="0">
              <a:buNone/>
              <a:defRPr sz="6100" b="1"/>
            </a:lvl5pPr>
            <a:lvl6pPr marL="8736300" indent="0">
              <a:buNone/>
              <a:defRPr sz="6100" b="1"/>
            </a:lvl6pPr>
            <a:lvl7pPr marL="10483560" indent="0">
              <a:buNone/>
              <a:defRPr sz="6100" b="1"/>
            </a:lvl7pPr>
            <a:lvl8pPr marL="12230820" indent="0">
              <a:buNone/>
              <a:defRPr sz="6100" b="1"/>
            </a:lvl8pPr>
            <a:lvl9pPr marL="13978084" indent="0">
              <a:buNone/>
              <a:defRPr sz="61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12802854" y="11418094"/>
            <a:ext cx="11140142" cy="20744262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3 Veri Yer Tutucusu">
            <a:extLst>
              <a:ext uri="{FF2B5EF4-FFF2-40B4-BE49-F238E27FC236}">
                <a16:creationId xmlns:a16="http://schemas.microsoft.com/office/drawing/2014/main" id="{BD3E5647-2FB4-641E-8B11-08F099CEB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4 Altbilgi Yer Tutucusu">
            <a:extLst>
              <a:ext uri="{FF2B5EF4-FFF2-40B4-BE49-F238E27FC236}">
                <a16:creationId xmlns:a16="http://schemas.microsoft.com/office/drawing/2014/main" id="{FB066ACC-CD70-AEE8-BE6F-74508E1DF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5 Slayt Numarası Yer Tutucusu">
            <a:extLst>
              <a:ext uri="{FF2B5EF4-FFF2-40B4-BE49-F238E27FC236}">
                <a16:creationId xmlns:a16="http://schemas.microsoft.com/office/drawing/2014/main" id="{D2939A34-3B66-0D1C-417C-1B251EE07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04A52-6CFC-FA45-9A55-D7037B2E6DE7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662665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3 Veri Yer Tutucusu">
            <a:extLst>
              <a:ext uri="{FF2B5EF4-FFF2-40B4-BE49-F238E27FC236}">
                <a16:creationId xmlns:a16="http://schemas.microsoft.com/office/drawing/2014/main" id="{EB2AC3FD-18E0-B684-419D-1D5A603B6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4 Altbilgi Yer Tutucusu">
            <a:extLst>
              <a:ext uri="{FF2B5EF4-FFF2-40B4-BE49-F238E27FC236}">
                <a16:creationId xmlns:a16="http://schemas.microsoft.com/office/drawing/2014/main" id="{5D0BCF23-FFEC-1D63-D368-F7904F48E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5 Slayt Numarası Yer Tutucusu">
            <a:extLst>
              <a:ext uri="{FF2B5EF4-FFF2-40B4-BE49-F238E27FC236}">
                <a16:creationId xmlns:a16="http://schemas.microsoft.com/office/drawing/2014/main" id="{B7DBF25D-DE29-6E74-F99A-CB5C62420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E70EA-D933-9F45-A081-7FB96C50888C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081988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>
            <a:extLst>
              <a:ext uri="{FF2B5EF4-FFF2-40B4-BE49-F238E27FC236}">
                <a16:creationId xmlns:a16="http://schemas.microsoft.com/office/drawing/2014/main" id="{DE4D72E3-B03B-4469-06B7-51EAA4677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4 Altbilgi Yer Tutucusu">
            <a:extLst>
              <a:ext uri="{FF2B5EF4-FFF2-40B4-BE49-F238E27FC236}">
                <a16:creationId xmlns:a16="http://schemas.microsoft.com/office/drawing/2014/main" id="{51C536D2-0996-BA2E-ABD4-7B0997F7D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5 Slayt Numarası Yer Tutucusu">
            <a:extLst>
              <a:ext uri="{FF2B5EF4-FFF2-40B4-BE49-F238E27FC236}">
                <a16:creationId xmlns:a16="http://schemas.microsoft.com/office/drawing/2014/main" id="{DFE8F986-A013-2BA0-C06C-A6086590C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19BF6-AFDF-6440-B886-2769F88E8050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934801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60164" y="1433512"/>
            <a:ext cx="8291663" cy="6100763"/>
          </a:xfr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853732" y="1433526"/>
            <a:ext cx="14089261" cy="30728844"/>
          </a:xfrm>
        </p:spPr>
        <p:txBody>
          <a:bodyPr/>
          <a:lstStyle>
            <a:lvl1pPr>
              <a:defRPr sz="12200"/>
            </a:lvl1pPr>
            <a:lvl2pPr>
              <a:defRPr sz="10700"/>
            </a:lvl2pPr>
            <a:lvl3pPr>
              <a:defRPr sz="92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260164" y="7534288"/>
            <a:ext cx="8291663" cy="24628081"/>
          </a:xfrm>
        </p:spPr>
        <p:txBody>
          <a:bodyPr/>
          <a:lstStyle>
            <a:lvl1pPr marL="0" indent="0">
              <a:buNone/>
              <a:defRPr sz="5400"/>
            </a:lvl1pPr>
            <a:lvl2pPr marL="1747260" indent="0">
              <a:buNone/>
              <a:defRPr sz="4600"/>
            </a:lvl2pPr>
            <a:lvl3pPr marL="3494520" indent="0">
              <a:buNone/>
              <a:defRPr sz="3800"/>
            </a:lvl3pPr>
            <a:lvl4pPr marL="5241780" indent="0">
              <a:buNone/>
              <a:defRPr sz="3500"/>
            </a:lvl4pPr>
            <a:lvl5pPr marL="6989040" indent="0">
              <a:buNone/>
              <a:defRPr sz="3500"/>
            </a:lvl5pPr>
            <a:lvl6pPr marL="8736300" indent="0">
              <a:buNone/>
              <a:defRPr sz="3500"/>
            </a:lvl6pPr>
            <a:lvl7pPr marL="10483560" indent="0">
              <a:buNone/>
              <a:defRPr sz="3500"/>
            </a:lvl7pPr>
            <a:lvl8pPr marL="12230820" indent="0">
              <a:buNone/>
              <a:defRPr sz="3500"/>
            </a:lvl8pPr>
            <a:lvl9pPr marL="13978084" indent="0">
              <a:buNone/>
              <a:defRPr sz="35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3 Veri Yer Tutucusu">
            <a:extLst>
              <a:ext uri="{FF2B5EF4-FFF2-40B4-BE49-F238E27FC236}">
                <a16:creationId xmlns:a16="http://schemas.microsoft.com/office/drawing/2014/main" id="{2C13624D-80F5-FDC2-EAAC-2ECA97B93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4 Altbilgi Yer Tutucusu">
            <a:extLst>
              <a:ext uri="{FF2B5EF4-FFF2-40B4-BE49-F238E27FC236}">
                <a16:creationId xmlns:a16="http://schemas.microsoft.com/office/drawing/2014/main" id="{DC44FA4C-0B32-27CC-AFCD-4B135E94B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>
            <a:extLst>
              <a:ext uri="{FF2B5EF4-FFF2-40B4-BE49-F238E27FC236}">
                <a16:creationId xmlns:a16="http://schemas.microsoft.com/office/drawing/2014/main" id="{17D5AEDE-9B24-72FD-C6FB-5086EC96F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13376-9182-4D47-80D2-E2843387A6BF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766794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939994" y="25203150"/>
            <a:ext cx="15121890" cy="2975374"/>
          </a:xfr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939994" y="3217069"/>
            <a:ext cx="15121890" cy="21602700"/>
          </a:xfrm>
        </p:spPr>
        <p:txBody>
          <a:bodyPr rtlCol="0">
            <a:normAutofit/>
          </a:bodyPr>
          <a:lstStyle>
            <a:lvl1pPr marL="0" indent="0">
              <a:buNone/>
              <a:defRPr sz="12200"/>
            </a:lvl1pPr>
            <a:lvl2pPr marL="1747260" indent="0">
              <a:buNone/>
              <a:defRPr sz="10700"/>
            </a:lvl2pPr>
            <a:lvl3pPr marL="3494520" indent="0">
              <a:buNone/>
              <a:defRPr sz="9200"/>
            </a:lvl3pPr>
            <a:lvl4pPr marL="5241780" indent="0">
              <a:buNone/>
              <a:defRPr sz="7700"/>
            </a:lvl4pPr>
            <a:lvl5pPr marL="6989040" indent="0">
              <a:buNone/>
              <a:defRPr sz="7700"/>
            </a:lvl5pPr>
            <a:lvl6pPr marL="8736300" indent="0">
              <a:buNone/>
              <a:defRPr sz="7700"/>
            </a:lvl6pPr>
            <a:lvl7pPr marL="10483560" indent="0">
              <a:buNone/>
              <a:defRPr sz="7700"/>
            </a:lvl7pPr>
            <a:lvl8pPr marL="12230820" indent="0">
              <a:buNone/>
              <a:defRPr sz="7700"/>
            </a:lvl8pPr>
            <a:lvl9pPr marL="13978084" indent="0">
              <a:buNone/>
              <a:defRPr sz="77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939994" y="28178524"/>
            <a:ext cx="15121890" cy="4225526"/>
          </a:xfrm>
        </p:spPr>
        <p:txBody>
          <a:bodyPr/>
          <a:lstStyle>
            <a:lvl1pPr marL="0" indent="0">
              <a:buNone/>
              <a:defRPr sz="5400"/>
            </a:lvl1pPr>
            <a:lvl2pPr marL="1747260" indent="0">
              <a:buNone/>
              <a:defRPr sz="4600"/>
            </a:lvl2pPr>
            <a:lvl3pPr marL="3494520" indent="0">
              <a:buNone/>
              <a:defRPr sz="3800"/>
            </a:lvl3pPr>
            <a:lvl4pPr marL="5241780" indent="0">
              <a:buNone/>
              <a:defRPr sz="3500"/>
            </a:lvl4pPr>
            <a:lvl5pPr marL="6989040" indent="0">
              <a:buNone/>
              <a:defRPr sz="3500"/>
            </a:lvl5pPr>
            <a:lvl6pPr marL="8736300" indent="0">
              <a:buNone/>
              <a:defRPr sz="3500"/>
            </a:lvl6pPr>
            <a:lvl7pPr marL="10483560" indent="0">
              <a:buNone/>
              <a:defRPr sz="3500"/>
            </a:lvl7pPr>
            <a:lvl8pPr marL="12230820" indent="0">
              <a:buNone/>
              <a:defRPr sz="3500"/>
            </a:lvl8pPr>
            <a:lvl9pPr marL="13978084" indent="0">
              <a:buNone/>
              <a:defRPr sz="35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3 Veri Yer Tutucusu">
            <a:extLst>
              <a:ext uri="{FF2B5EF4-FFF2-40B4-BE49-F238E27FC236}">
                <a16:creationId xmlns:a16="http://schemas.microsoft.com/office/drawing/2014/main" id="{6EED9C5E-BF13-BD11-DDEA-D129FDBE7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4 Altbilgi Yer Tutucusu">
            <a:extLst>
              <a:ext uri="{FF2B5EF4-FFF2-40B4-BE49-F238E27FC236}">
                <a16:creationId xmlns:a16="http://schemas.microsoft.com/office/drawing/2014/main" id="{A636E127-BEC0-704E-31B5-991C23D31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>
            <a:extLst>
              <a:ext uri="{FF2B5EF4-FFF2-40B4-BE49-F238E27FC236}">
                <a16:creationId xmlns:a16="http://schemas.microsoft.com/office/drawing/2014/main" id="{8E5DAC90-C359-8370-55DC-8D0F9A015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887D4-7031-A94F-A7C7-C0442250316D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070871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>
            <a:extLst>
              <a:ext uri="{FF2B5EF4-FFF2-40B4-BE49-F238E27FC236}">
                <a16:creationId xmlns:a16="http://schemas.microsoft.com/office/drawing/2014/main" id="{DCA9D29D-0336-04D8-E086-DE15954D0A0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260475" y="1443038"/>
            <a:ext cx="22682200" cy="600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49452" tIns="174726" rIns="349452" bIns="17472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başlık stili için tıklatın</a:t>
            </a:r>
          </a:p>
        </p:txBody>
      </p:sp>
      <p:sp>
        <p:nvSpPr>
          <p:cNvPr id="1027" name="2 Metin Yer Tutucusu">
            <a:extLst>
              <a:ext uri="{FF2B5EF4-FFF2-40B4-BE49-F238E27FC236}">
                <a16:creationId xmlns:a16="http://schemas.microsoft.com/office/drawing/2014/main" id="{C68DC1A8-D4A9-DE7B-198F-4A90039111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260475" y="8401050"/>
            <a:ext cx="22682200" cy="2376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49452" tIns="174726" rIns="349452" bIns="1747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metin stillerini düzenlemek için tıklatın</a:t>
            </a:r>
          </a:p>
          <a:p>
            <a:pPr lvl="1"/>
            <a:r>
              <a:rPr lang="tr-TR" altLang="tr-TR"/>
              <a:t>İkinci düzey</a:t>
            </a:r>
          </a:p>
          <a:p>
            <a:pPr lvl="2"/>
            <a:r>
              <a:rPr lang="tr-TR" altLang="tr-TR"/>
              <a:t>Üçüncü düzey</a:t>
            </a:r>
          </a:p>
          <a:p>
            <a:pPr lvl="3"/>
            <a:r>
              <a:rPr lang="tr-TR" altLang="tr-TR"/>
              <a:t>Dördüncü düzey</a:t>
            </a:r>
          </a:p>
          <a:p>
            <a:pPr lvl="4"/>
            <a:r>
              <a:rPr lang="tr-TR" altLang="tr-TR"/>
              <a:t>Beşinci düzey</a:t>
            </a:r>
          </a:p>
        </p:txBody>
      </p:sp>
      <p:sp>
        <p:nvSpPr>
          <p:cNvPr id="4" name="3 Veri Yer Tutucusu">
            <a:extLst>
              <a:ext uri="{FF2B5EF4-FFF2-40B4-BE49-F238E27FC236}">
                <a16:creationId xmlns:a16="http://schemas.microsoft.com/office/drawing/2014/main" id="{06575E35-CA27-2A58-22A7-14EE7B3BD6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260475" y="33370838"/>
            <a:ext cx="5880100" cy="1917700"/>
          </a:xfrm>
          <a:prstGeom prst="rect">
            <a:avLst/>
          </a:prstGeom>
        </p:spPr>
        <p:txBody>
          <a:bodyPr vert="horz" lIns="349452" tIns="174726" rIns="349452" bIns="174726" rtlCol="0" anchor="ctr"/>
          <a:lstStyle>
            <a:lvl1pPr algn="l" eaLnBrk="1" hangingPunct="1">
              <a:defRPr sz="46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>
            <a:extLst>
              <a:ext uri="{FF2B5EF4-FFF2-40B4-BE49-F238E27FC236}">
                <a16:creationId xmlns:a16="http://schemas.microsoft.com/office/drawing/2014/main" id="{119BAA8B-BA4E-F873-988D-8D993811C7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610600" y="33370838"/>
            <a:ext cx="7981950" cy="1917700"/>
          </a:xfrm>
          <a:prstGeom prst="rect">
            <a:avLst/>
          </a:prstGeom>
        </p:spPr>
        <p:txBody>
          <a:bodyPr vert="horz" lIns="349452" tIns="174726" rIns="349452" bIns="174726" rtlCol="0" anchor="ctr"/>
          <a:lstStyle>
            <a:lvl1pPr algn="ctr" eaLnBrk="1" hangingPunct="1">
              <a:defRPr sz="46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>
            <a:extLst>
              <a:ext uri="{FF2B5EF4-FFF2-40B4-BE49-F238E27FC236}">
                <a16:creationId xmlns:a16="http://schemas.microsoft.com/office/drawing/2014/main" id="{A5882388-B98E-6B84-D7C0-13A0DEE753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062575" y="33370838"/>
            <a:ext cx="5880100" cy="1917700"/>
          </a:xfrm>
          <a:prstGeom prst="rect">
            <a:avLst/>
          </a:prstGeom>
        </p:spPr>
        <p:txBody>
          <a:bodyPr vert="horz" wrap="square" lIns="349452" tIns="174726" rIns="349452" bIns="174726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46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C265D54-09F4-F747-AE7B-23F2DEBA3E92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txStyles>
    <p:titleStyle>
      <a:lvl1pPr algn="ctr" defTabSz="3494088" rtl="0" eaLnBrk="0" fontAlgn="base" hangingPunct="0">
        <a:spcBef>
          <a:spcPct val="0"/>
        </a:spcBef>
        <a:spcAft>
          <a:spcPct val="0"/>
        </a:spcAft>
        <a:defRPr sz="16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494088" rtl="0" eaLnBrk="0" fontAlgn="base" hangingPunct="0">
        <a:spcBef>
          <a:spcPct val="0"/>
        </a:spcBef>
        <a:spcAft>
          <a:spcPct val="0"/>
        </a:spcAft>
        <a:defRPr sz="16900">
          <a:solidFill>
            <a:schemeClr val="tx1"/>
          </a:solidFill>
          <a:latin typeface="Calibri" pitchFamily="34" charset="0"/>
        </a:defRPr>
      </a:lvl2pPr>
      <a:lvl3pPr algn="ctr" defTabSz="3494088" rtl="0" eaLnBrk="0" fontAlgn="base" hangingPunct="0">
        <a:spcBef>
          <a:spcPct val="0"/>
        </a:spcBef>
        <a:spcAft>
          <a:spcPct val="0"/>
        </a:spcAft>
        <a:defRPr sz="16900">
          <a:solidFill>
            <a:schemeClr val="tx1"/>
          </a:solidFill>
          <a:latin typeface="Calibri" pitchFamily="34" charset="0"/>
        </a:defRPr>
      </a:lvl3pPr>
      <a:lvl4pPr algn="ctr" defTabSz="3494088" rtl="0" eaLnBrk="0" fontAlgn="base" hangingPunct="0">
        <a:spcBef>
          <a:spcPct val="0"/>
        </a:spcBef>
        <a:spcAft>
          <a:spcPct val="0"/>
        </a:spcAft>
        <a:defRPr sz="16900">
          <a:solidFill>
            <a:schemeClr val="tx1"/>
          </a:solidFill>
          <a:latin typeface="Calibri" pitchFamily="34" charset="0"/>
        </a:defRPr>
      </a:lvl4pPr>
      <a:lvl5pPr algn="ctr" defTabSz="3494088" rtl="0" eaLnBrk="0" fontAlgn="base" hangingPunct="0">
        <a:spcBef>
          <a:spcPct val="0"/>
        </a:spcBef>
        <a:spcAft>
          <a:spcPct val="0"/>
        </a:spcAft>
        <a:defRPr sz="16900">
          <a:solidFill>
            <a:schemeClr val="tx1"/>
          </a:solidFill>
          <a:latin typeface="Calibri" pitchFamily="34" charset="0"/>
        </a:defRPr>
      </a:lvl5pPr>
      <a:lvl6pPr marL="310896" algn="ctr" defTabSz="3494342" rtl="0" fontAlgn="base">
        <a:spcBef>
          <a:spcPct val="0"/>
        </a:spcBef>
        <a:spcAft>
          <a:spcPct val="0"/>
        </a:spcAft>
        <a:defRPr sz="16900">
          <a:solidFill>
            <a:schemeClr val="tx1"/>
          </a:solidFill>
          <a:latin typeface="Calibri" pitchFamily="34" charset="0"/>
        </a:defRPr>
      </a:lvl6pPr>
      <a:lvl7pPr marL="621792" algn="ctr" defTabSz="3494342" rtl="0" fontAlgn="base">
        <a:spcBef>
          <a:spcPct val="0"/>
        </a:spcBef>
        <a:spcAft>
          <a:spcPct val="0"/>
        </a:spcAft>
        <a:defRPr sz="16900">
          <a:solidFill>
            <a:schemeClr val="tx1"/>
          </a:solidFill>
          <a:latin typeface="Calibri" pitchFamily="34" charset="0"/>
        </a:defRPr>
      </a:lvl7pPr>
      <a:lvl8pPr marL="932688" algn="ctr" defTabSz="3494342" rtl="0" fontAlgn="base">
        <a:spcBef>
          <a:spcPct val="0"/>
        </a:spcBef>
        <a:spcAft>
          <a:spcPct val="0"/>
        </a:spcAft>
        <a:defRPr sz="16900">
          <a:solidFill>
            <a:schemeClr val="tx1"/>
          </a:solidFill>
          <a:latin typeface="Calibri" pitchFamily="34" charset="0"/>
        </a:defRPr>
      </a:lvl8pPr>
      <a:lvl9pPr marL="1243584" algn="ctr" defTabSz="3494342" rtl="0" fontAlgn="base">
        <a:spcBef>
          <a:spcPct val="0"/>
        </a:spcBef>
        <a:spcAft>
          <a:spcPct val="0"/>
        </a:spcAft>
        <a:defRPr sz="16900">
          <a:solidFill>
            <a:schemeClr val="tx1"/>
          </a:solidFill>
          <a:latin typeface="Calibri" pitchFamily="34" charset="0"/>
        </a:defRPr>
      </a:lvl9pPr>
    </p:titleStyle>
    <p:bodyStyle>
      <a:lvl1pPr marL="1308100" indent="-1308100" algn="l" defTabSz="34940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2200" kern="1200">
          <a:solidFill>
            <a:schemeClr val="tx1"/>
          </a:solidFill>
          <a:latin typeface="+mn-lt"/>
          <a:ea typeface="+mn-ea"/>
          <a:cs typeface="+mn-cs"/>
        </a:defRPr>
      </a:lvl1pPr>
      <a:lvl2pPr marL="2838450" indent="-1090613" algn="l" defTabSz="34940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0700" kern="1200">
          <a:solidFill>
            <a:schemeClr val="tx1"/>
          </a:solidFill>
          <a:latin typeface="+mn-lt"/>
          <a:ea typeface="+mn-ea"/>
          <a:cs typeface="+mn-cs"/>
        </a:defRPr>
      </a:lvl2pPr>
      <a:lvl3pPr marL="4367213" indent="-873125" algn="l" defTabSz="34940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3pPr>
      <a:lvl4pPr marL="6115050" indent="-873125" algn="l" defTabSz="34940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61300" indent="-873125" algn="l" defTabSz="34940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609930" indent="-873630" algn="l" defTabSz="349452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357190" indent="-873630" algn="l" defTabSz="349452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104454" indent="-873630" algn="l" defTabSz="349452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4851714" indent="-873630" algn="l" defTabSz="349452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349452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747260" algn="l" defTabSz="349452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3494520" algn="l" defTabSz="349452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241780" algn="l" defTabSz="349452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6989040" algn="l" defTabSz="349452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736300" algn="l" defTabSz="349452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483560" algn="l" defTabSz="349452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2230820" algn="l" defTabSz="349452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978084" algn="l" defTabSz="349452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39000">
              <a:srgbClr val="309465"/>
            </a:gs>
            <a:gs pos="84000">
              <a:srgbClr val="FFC000"/>
            </a:gs>
            <a:gs pos="19000">
              <a:schemeClr val="tx2">
                <a:lumMod val="40000"/>
                <a:lumOff val="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149">
            <a:extLst>
              <a:ext uri="{FF2B5EF4-FFF2-40B4-BE49-F238E27FC236}">
                <a16:creationId xmlns:a16="http://schemas.microsoft.com/office/drawing/2014/main" id="{D9C87B5D-B456-1E99-F6D5-613DEC452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17863" y="29548138"/>
            <a:ext cx="571500" cy="127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2125" tIns="31063" rIns="62125" bIns="31063"/>
          <a:lstStyle>
            <a:lvl1pPr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tr-TR" altLang="tr-TR" b="1"/>
          </a:p>
        </p:txBody>
      </p:sp>
      <p:sp>
        <p:nvSpPr>
          <p:cNvPr id="2054" name="Rectangle 3671">
            <a:extLst>
              <a:ext uri="{FF2B5EF4-FFF2-40B4-BE49-F238E27FC236}">
                <a16:creationId xmlns:a16="http://schemas.microsoft.com/office/drawing/2014/main" id="{F30ED9C2-DF00-49F7-8574-F30AB6D68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1988"/>
            <a:ext cx="25203150" cy="168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89767" tIns="144884" rIns="289767" bIns="144884" anchor="ctr"/>
          <a:lstStyle>
            <a:lvl1pPr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tr-TR" altLang="tr-TR" sz="5400" dirty="0"/>
          </a:p>
        </p:txBody>
      </p:sp>
      <p:sp>
        <p:nvSpPr>
          <p:cNvPr id="2053" name="Text Box 3676">
            <a:extLst>
              <a:ext uri="{FF2B5EF4-FFF2-40B4-BE49-F238E27FC236}">
                <a16:creationId xmlns:a16="http://schemas.microsoft.com/office/drawing/2014/main" id="{D774FCA3-0125-D4FA-2820-9E6108593C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83" y="196850"/>
            <a:ext cx="25102344" cy="543659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square" lIns="80494" tIns="40246" rIns="80494" bIns="40246">
            <a:spAutoFit/>
          </a:bodyPr>
          <a:lstStyle/>
          <a:p>
            <a:pPr lvl="1" algn="ctr"/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Symposium on Circular Economy, Waste Management, and Sustainability 2025</a:t>
            </a:r>
          </a:p>
          <a:p>
            <a:pPr lvl="1" algn="ctr"/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/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8"/>
            <a:r>
              <a:rPr lang="en-TR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620170">
              <a:defRPr/>
            </a:pP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 SURNAME</a:t>
            </a:r>
          </a:p>
          <a:p>
            <a:pPr algn="ctr" defTabSz="620170">
              <a:defRPr/>
            </a:pP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620170">
              <a:defRPr/>
            </a:pPr>
            <a:r>
              <a:rPr lang="tr-TR" sz="3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 AFFILIATION</a:t>
            </a:r>
          </a:p>
          <a:p>
            <a:pPr algn="ctr" defTabSz="620170">
              <a:defRPr/>
            </a:pPr>
            <a:r>
              <a:rPr lang="en-US" sz="3200" dirty="0">
                <a:solidFill>
                  <a:srgbClr val="FF0000"/>
                </a:solidFill>
              </a:rPr>
              <a:t>The full names and surnames of the authors must be provided. The name of the presenting author should be written in bold and underlined.</a:t>
            </a:r>
            <a:br>
              <a:rPr lang="en-US" sz="3200" dirty="0">
                <a:solidFill>
                  <a:srgbClr val="FF0000"/>
                </a:solidFill>
              </a:rPr>
            </a:br>
            <a:r>
              <a:rPr lang="en-US" sz="3200" dirty="0">
                <a:solidFill>
                  <a:srgbClr val="FF0000"/>
                </a:solidFill>
              </a:rPr>
              <a:t>The names and addresses of the institutions where the authors are affiliated must be clearly indicated.</a:t>
            </a:r>
          </a:p>
        </p:txBody>
      </p:sp>
      <p:sp>
        <p:nvSpPr>
          <p:cNvPr id="2056" name="Text Box 3923">
            <a:extLst>
              <a:ext uri="{FF2B5EF4-FFF2-40B4-BE49-F238E27FC236}">
                <a16:creationId xmlns:a16="http://schemas.microsoft.com/office/drawing/2014/main" id="{DAD36AD1-1947-62B5-75CB-18016F3022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70975" y="19029363"/>
            <a:ext cx="125413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2125" tIns="31063" rIns="62125" bIns="31063">
            <a:spAutoFit/>
          </a:bodyPr>
          <a:lstStyle>
            <a:lvl1pPr defTabSz="3108325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108325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108325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108325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108325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1083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1083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1083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1083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tr-TR" altLang="tr-TR" sz="4200" b="1"/>
          </a:p>
        </p:txBody>
      </p:sp>
      <p:sp>
        <p:nvSpPr>
          <p:cNvPr id="2057" name="Text Box 3963">
            <a:extLst>
              <a:ext uri="{FF2B5EF4-FFF2-40B4-BE49-F238E27FC236}">
                <a16:creationId xmlns:a16="http://schemas.microsoft.com/office/drawing/2014/main" id="{471FDE0B-3D41-34B5-E8D1-893B8AC5B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700" y="22321838"/>
            <a:ext cx="125413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2125" tIns="31063" rIns="62125" bIns="31063">
            <a:spAutoFit/>
          </a:bodyPr>
          <a:lstStyle>
            <a:lvl1pPr defTabSz="3108325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108325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108325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108325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108325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1083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1083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1083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1083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tr-TR" altLang="tr-TR" sz="16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058" name="Rectangle 24">
            <a:extLst>
              <a:ext uri="{FF2B5EF4-FFF2-40B4-BE49-F238E27FC236}">
                <a16:creationId xmlns:a16="http://schemas.microsoft.com/office/drawing/2014/main" id="{9774A3E8-A8E6-65B9-4616-A84EED3119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38075" y="-219075"/>
            <a:ext cx="127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2125" tIns="31063" rIns="62125" bIns="31063" anchor="ctr">
            <a:spAutoFit/>
          </a:bodyPr>
          <a:lstStyle>
            <a:lvl1pPr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tr-TR" altLang="tr-TR" b="1"/>
          </a:p>
        </p:txBody>
      </p:sp>
      <p:sp>
        <p:nvSpPr>
          <p:cNvPr id="2062" name="Rectangle 9">
            <a:extLst>
              <a:ext uri="{FF2B5EF4-FFF2-40B4-BE49-F238E27FC236}">
                <a16:creationId xmlns:a16="http://schemas.microsoft.com/office/drawing/2014/main" id="{AE0521BD-FF9A-8675-1B46-170A41899C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7306" y="6142138"/>
            <a:ext cx="24601488" cy="89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2114" tIns="31055" rIns="62114" bIns="31055" anchor="ctr">
            <a:spAutoFit/>
          </a:bodyPr>
          <a:lstStyle>
            <a:lvl1pPr defTabSz="619125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19125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19125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19125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19125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6191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6191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6191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6191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sz="5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</a:t>
            </a:r>
            <a:endParaRPr lang="en-US" altLang="tr-TR" sz="5400" b="1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69" name="109 Metin kutusu">
            <a:extLst>
              <a:ext uri="{FF2B5EF4-FFF2-40B4-BE49-F238E27FC236}">
                <a16:creationId xmlns:a16="http://schemas.microsoft.com/office/drawing/2014/main" id="{AE552B3C-8884-00EF-8A48-25C0933802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0615" y="29744036"/>
            <a:ext cx="11320463" cy="1724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2125" tIns="31063" rIns="62125" bIns="31063">
            <a:spAutoFit/>
          </a:bodyPr>
          <a:lstStyle>
            <a:lvl1pPr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tr-TR" altLang="tr-TR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en-US" altLang="tr-TR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lang="tr-TR" altLang="tr-TR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109 Metin kutusu">
            <a:extLst>
              <a:ext uri="{FF2B5EF4-FFF2-40B4-BE49-F238E27FC236}">
                <a16:creationId xmlns:a16="http://schemas.microsoft.com/office/drawing/2014/main" id="{A74F15DA-216C-D532-987B-A97AE16F8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8110" y="26351260"/>
            <a:ext cx="11740256" cy="893729"/>
          </a:xfrm>
          <a:prstGeom prst="rect">
            <a:avLst/>
          </a:prstGeom>
          <a:noFill/>
          <a:ln>
            <a:noFill/>
          </a:ln>
          <a:effectLst>
            <a:innerShdw blurRad="114300">
              <a:prstClr val="black"/>
            </a:innerShdw>
          </a:effectLst>
        </p:spPr>
        <p:txBody>
          <a:bodyPr lIns="62125" tIns="31063" rIns="62125" bIns="31063">
            <a:spAutoFit/>
          </a:bodyPr>
          <a:lstStyle>
            <a:lvl1pPr eaLnBrk="0" hangingPunct="0">
              <a:defRPr sz="3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tr-TR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tr-TR" sz="5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Conclucions</a:t>
            </a:r>
            <a:endParaRPr lang="tr-TR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86" name="AutoShape 67" descr="Pamukkale Üniversitesi - Vikipedi">
            <a:extLst>
              <a:ext uri="{FF2B5EF4-FFF2-40B4-BE49-F238E27FC236}">
                <a16:creationId xmlns:a16="http://schemas.microsoft.com/office/drawing/2014/main" id="{B7C6FF08-EB2F-EE2F-FA97-843B96FB3F3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568238" y="-1746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tr-TR" altLang="tr-TR"/>
          </a:p>
        </p:txBody>
      </p:sp>
      <p:sp>
        <p:nvSpPr>
          <p:cNvPr id="2095" name="Metin kutusu 11">
            <a:extLst>
              <a:ext uri="{FF2B5EF4-FFF2-40B4-BE49-F238E27FC236}">
                <a16:creationId xmlns:a16="http://schemas.microsoft.com/office/drawing/2014/main" id="{ADF20D22-D477-D984-AC1B-37F0DC0EC8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26213" y="22321838"/>
            <a:ext cx="184150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tr-TR" altLang="tr-TR"/>
          </a:p>
        </p:txBody>
      </p:sp>
      <p:sp>
        <p:nvSpPr>
          <p:cNvPr id="2096" name="Metin kutusu 12">
            <a:extLst>
              <a:ext uri="{FF2B5EF4-FFF2-40B4-BE49-F238E27FC236}">
                <a16:creationId xmlns:a16="http://schemas.microsoft.com/office/drawing/2014/main" id="{0116F92D-9AB2-EA7A-52AE-9F77F16168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85225" y="21040725"/>
            <a:ext cx="18415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tr-TR" altLang="tr-TR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066CFB-C2C3-31A2-21D7-ACB0AB401EBA}"/>
              </a:ext>
            </a:extLst>
          </p:cNvPr>
          <p:cNvSpPr txBox="1"/>
          <p:nvPr/>
        </p:nvSpPr>
        <p:spPr>
          <a:xfrm>
            <a:off x="22394663" y="2592538"/>
            <a:ext cx="18002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dirty="0"/>
              <a:t> LOGO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3348921-F5D7-1433-DDCF-835522D8B258}"/>
              </a:ext>
            </a:extLst>
          </p:cNvPr>
          <p:cNvSpPr txBox="1"/>
          <p:nvPr/>
        </p:nvSpPr>
        <p:spPr>
          <a:xfrm>
            <a:off x="9343408" y="18253118"/>
            <a:ext cx="66864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R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Materyal and Method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855AAFC-C728-5BBC-7242-5869B5A7FC52}"/>
              </a:ext>
            </a:extLst>
          </p:cNvPr>
          <p:cNvSpPr txBox="1"/>
          <p:nvPr/>
        </p:nvSpPr>
        <p:spPr>
          <a:xfrm>
            <a:off x="774700" y="8015873"/>
            <a:ext cx="23789481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n-US" sz="4000" dirty="0">
                <a:solidFill>
                  <a:srgbClr val="FF0000"/>
                </a:solidFill>
              </a:rPr>
              <a:t>"It should be prepared in portrait orientation and measure 70x100 cm. The title must be written in 54-point Times New Roman, in bold, uppercase letters, and centered. Below the title, the author’s/ authors’ academic title, first name, and last name should be centered and written in 36-point font. Immediately beneath this, the affiliated institution/organization, city, country, and email address should be included (these may also be provided as a footnote). If there is a supporting institution/organization, it should be indicated in a footnote using 18-point font."</a:t>
            </a:r>
            <a:br>
              <a:rPr lang="en-US" sz="4000" dirty="0">
                <a:solidFill>
                  <a:srgbClr val="FF0000"/>
                </a:solidFill>
              </a:rPr>
            </a:br>
            <a:endParaRPr lang="en-TR" sz="4000" dirty="0">
              <a:solidFill>
                <a:srgbClr val="FF0000"/>
              </a:solidFill>
            </a:endParaRPr>
          </a:p>
        </p:txBody>
      </p:sp>
      <p:pic>
        <p:nvPicPr>
          <p:cNvPr id="20" name="Picture 19" descr="A logo of a globe and hand&#10;&#10;AI-generated content may be incorrect.">
            <a:extLst>
              <a:ext uri="{FF2B5EF4-FFF2-40B4-BE49-F238E27FC236}">
                <a16:creationId xmlns:a16="http://schemas.microsoft.com/office/drawing/2014/main" id="{1F5E9D27-A590-0487-B28D-958A978346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3812" y="13150295"/>
            <a:ext cx="4191000" cy="394970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0A3D9835-FEA6-3213-8FE1-15FA4207EA6F}"/>
              </a:ext>
            </a:extLst>
          </p:cNvPr>
          <p:cNvSpPr txBox="1"/>
          <p:nvPr/>
        </p:nvSpPr>
        <p:spPr>
          <a:xfrm>
            <a:off x="11480745" y="17176814"/>
            <a:ext cx="1392293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dirty="0"/>
              <a:t>Figure 1.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50E8A9A-80DB-0498-7B30-4E6074EA4C7D}"/>
              </a:ext>
            </a:extLst>
          </p:cNvPr>
          <p:cNvSpPr txBox="1"/>
          <p:nvPr/>
        </p:nvSpPr>
        <p:spPr>
          <a:xfrm>
            <a:off x="7418777" y="32753247"/>
            <a:ext cx="89386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All citations will follow the APA format.</a:t>
            </a:r>
            <a:endParaRPr lang="en-TR" sz="3600" dirty="0">
              <a:solidFill>
                <a:srgbClr val="FF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B9A877B-671B-EDCE-2DF3-7010B81347FD}"/>
              </a:ext>
            </a:extLst>
          </p:cNvPr>
          <p:cNvSpPr txBox="1"/>
          <p:nvPr/>
        </p:nvSpPr>
        <p:spPr>
          <a:xfrm>
            <a:off x="8463883" y="22012705"/>
            <a:ext cx="81483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R" sz="5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 and Discuscussion</a:t>
            </a:r>
          </a:p>
        </p:txBody>
      </p:sp>
      <p:pic>
        <p:nvPicPr>
          <p:cNvPr id="4" name="Picture 3" descr="A logo of a globe and hand&#10;&#10;AI-generated content may be incorrect.">
            <a:extLst>
              <a:ext uri="{FF2B5EF4-FFF2-40B4-BE49-F238E27FC236}">
                <a16:creationId xmlns:a16="http://schemas.microsoft.com/office/drawing/2014/main" id="{E48F9B78-44CD-BFB5-1B52-CE3257E51D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73" y="778628"/>
            <a:ext cx="3337053" cy="3144920"/>
          </a:xfrm>
          <a:prstGeom prst="ellipse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B32034F-A36D-CA0B-DB87-51EA2984A179}"/>
              </a:ext>
            </a:extLst>
          </p:cNvPr>
          <p:cNvSpPr txBox="1"/>
          <p:nvPr/>
        </p:nvSpPr>
        <p:spPr>
          <a:xfrm>
            <a:off x="10488706" y="35392659"/>
            <a:ext cx="184731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T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D16958-477C-2FBC-6EE2-A9F0ED657A55}"/>
              </a:ext>
            </a:extLst>
          </p:cNvPr>
          <p:cNvSpPr txBox="1"/>
          <p:nvPr/>
        </p:nvSpPr>
        <p:spPr>
          <a:xfrm>
            <a:off x="3606792" y="34391675"/>
            <a:ext cx="169681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"Posters may be personalized, provided that the format is strictly followed.</a:t>
            </a:r>
            <a:endParaRPr lang="en-TR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5203</TotalTime>
  <Words>211</Words>
  <Application>Microsoft Macintosh PowerPoint</Application>
  <PresentationFormat>Custom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Ofis Teması</vt:lpstr>
      <vt:lpstr>PowerPoint Presentation</vt:lpstr>
    </vt:vector>
  </TitlesOfParts>
  <Company>iyte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Short-Time Suzuki Reactions of Chloroarenes under AerobicConditions Catalyzed by Palladium-Loaded NaY Zeolite</dc:title>
  <dc:creator>buam</dc:creator>
  <cp:lastModifiedBy>Deniz ALKAYA</cp:lastModifiedBy>
  <cp:revision>531</cp:revision>
  <dcterms:created xsi:type="dcterms:W3CDTF">2006-08-08T20:27:39Z</dcterms:created>
  <dcterms:modified xsi:type="dcterms:W3CDTF">2025-08-09T05:59:48Z</dcterms:modified>
</cp:coreProperties>
</file>